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1075" r:id="rId3"/>
    <p:sldId id="1053" r:id="rId4"/>
    <p:sldId id="1054" r:id="rId5"/>
    <p:sldId id="737" r:id="rId6"/>
    <p:sldId id="1071" r:id="rId7"/>
    <p:sldId id="1072" r:id="rId8"/>
    <p:sldId id="1073" r:id="rId9"/>
    <p:sldId id="1074" r:id="rId10"/>
    <p:sldId id="743" r:id="rId11"/>
    <p:sldId id="1076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F11228-A091-45A7-9055-ACCD375D1D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(67)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2EE36-B15C-4B0D-AA10-ACDDD6293F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6/20/2021 am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79580-6898-4C60-B036-EA37D83190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Richard Lidh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62D34-F742-4756-94F7-44B1467FAA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D75EF-846E-40A9-8797-FA116613C610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9466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Class – The Book Of Revelation (67)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6/20/2021 am class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Richard Lidh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0E280-6236-4C8E-8973-6BC554F7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0623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6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9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0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0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0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2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6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3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3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35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6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3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1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5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5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0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6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3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2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5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6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4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9423-EF35-4765-873E-94B55C70340D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8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001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Book of Revelation:</a:t>
            </a:r>
            <a:br>
              <a:rPr lang="en-US" b="1" cap="small" dirty="0">
                <a:latin typeface="Elephant" pitchFamily="18" charset="0"/>
              </a:rPr>
            </a:br>
            <a:r>
              <a:rPr lang="en-US" b="1" cap="small" dirty="0">
                <a:latin typeface="Elephant" pitchFamily="18" charset="0"/>
              </a:rPr>
              <a:t>Chapter 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6400800" cy="584775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rgbClr val="0000FF"/>
                </a:solidFill>
                <a:latin typeface="Georgia" pitchFamily="18" charset="0"/>
              </a:rPr>
              <a:t>Fallen is Babylon the Great</a:t>
            </a:r>
          </a:p>
        </p:txBody>
      </p:sp>
      <p:pic>
        <p:nvPicPr>
          <p:cNvPr id="4" name="Picture 2" descr="D:\72 dpi JPEG\23 Babylon the Gr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1054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3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C2DE7-EB27-41E9-86DC-424DAF20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7BA25-83D7-4375-A4A2-26668A640692}"/>
              </a:ext>
            </a:extLst>
          </p:cNvPr>
          <p:cNvSpPr txBox="1"/>
          <p:nvPr/>
        </p:nvSpPr>
        <p:spPr>
          <a:xfrm>
            <a:off x="610384" y="1447800"/>
            <a:ext cx="7924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What became of Babylon?</a:t>
            </a:r>
          </a:p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… And when?</a:t>
            </a:r>
          </a:p>
        </p:txBody>
      </p:sp>
    </p:spTree>
    <p:extLst>
      <p:ext uri="{BB962C8B-B14F-4D97-AF65-F5344CB8AC3E}">
        <p14:creationId xmlns:p14="http://schemas.microsoft.com/office/powerpoint/2010/main" val="29500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34"/>
            <a:ext cx="8229600" cy="701731"/>
          </a:xfrm>
          <a:noFill/>
        </p:spPr>
        <p:txBody>
          <a:bodyPr anchor="ctr"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06538" y="1866900"/>
            <a:ext cx="6163290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Struggle on Earth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(1-11)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John’s Vision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Letters to 7 churches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(2-3)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 in control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(4-5)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Opening of seven seals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(6-11)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8DB6CC-7ECC-4814-998C-4E1A8439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0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34"/>
            <a:ext cx="8229600" cy="701731"/>
          </a:xfrm>
          <a:noFill/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1866900"/>
            <a:ext cx="7620484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 And The Dragon In Conflict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(12-22)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(Deeper Spiritual Meaning)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(12-14)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Bowls of Wrath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(15-16)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 of Babylon the Harlot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(17-18)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Victory of God’s people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(19-21)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E.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Warnings about the Book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4E813-FF14-43C0-9967-2691E141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EDB7DF7-4BE8-409F-96DD-0943A5C2BF07}"/>
              </a:ext>
            </a:extLst>
          </p:cNvPr>
          <p:cNvSpPr/>
          <p:nvPr/>
        </p:nvSpPr>
        <p:spPr>
          <a:xfrm>
            <a:off x="272312" y="4191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1373047" y="490091"/>
            <a:ext cx="6397905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Fall of Babylon the Harlot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7924800" cy="32441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Announcement from Heaven of Her Fall (verses 1-8)</a:t>
            </a:r>
          </a:p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Those Who Mourn Her Fall (verses 9-19) </a:t>
            </a:r>
          </a:p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 Fall Causes Rejoicing (verse 20)</a:t>
            </a:r>
          </a:p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Finality of Her Fall (verses 21-24)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C4FC4-9D27-40BF-9EBE-B7BA8A7D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4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1441976" y="490091"/>
            <a:ext cx="6260047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Fall of Babylon the Harlot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altLang="en-US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590746" y="1905000"/>
            <a:ext cx="8001000" cy="44473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1508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Announcement from Heaven of Her Fall (verses 1-8)</a:t>
            </a:r>
          </a:p>
          <a:p>
            <a:pPr marL="971550" marR="0" lvl="1" indent="-514350" algn="l" defTabSz="1508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Angel with great authority said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(verses 1-3)</a:t>
            </a:r>
          </a:p>
          <a:p>
            <a:pPr marL="1428750" marR="0" lvl="2" indent="-514350" algn="l" defTabSz="1508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Babylon is fallen, is fallen (verse 2)</a:t>
            </a:r>
          </a:p>
          <a:p>
            <a:pPr marL="1428750" marR="0" lvl="2" indent="-514350" algn="l" defTabSz="1508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Babylon has become: (verse 2)</a:t>
            </a:r>
          </a:p>
          <a:p>
            <a:pPr marL="1428750" marR="0" lvl="2" indent="-514350" algn="l" defTabSz="1508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reason for her fall (verse 3)</a:t>
            </a:r>
          </a:p>
          <a:p>
            <a:pPr marL="971550" marR="0" lvl="1" indent="-514350" algn="l" defTabSz="1508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Another voice from heaven said: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(verses 4-8)</a:t>
            </a:r>
          </a:p>
          <a:p>
            <a:pPr marL="1428750" marR="0" lvl="2" indent="-514350" algn="l" defTabSz="1508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Come out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God’s people who dwell in her (verse 4)</a:t>
            </a:r>
          </a:p>
          <a:p>
            <a:pPr marL="1428750" marR="0" lvl="2" indent="-514350" algn="l" defTabSz="1508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 will receive her just reward (verses 5-8)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AF4E93-8A1C-4952-9C33-4ABC809B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82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8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8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8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8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8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8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8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8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8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8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8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8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1441976" y="490091"/>
            <a:ext cx="6260047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Fall of Babylon the Harlot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lang="en-US" alt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7924800" cy="23321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Those Who Mourn Her Fall (verses 9-19)</a:t>
            </a:r>
          </a:p>
          <a:p>
            <a:pPr marL="971550" marR="0" lvl="1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Kings of the earth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(verses 9-10)</a:t>
            </a:r>
          </a:p>
          <a:p>
            <a:pPr marL="971550" marR="0" lvl="1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Merchants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(verses 11-17a)</a:t>
            </a:r>
          </a:p>
          <a:p>
            <a:pPr marL="971550" marR="0" lvl="1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Shipmasters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(verses 17b-19)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15F98-A659-4181-95C6-B8A6EFD9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6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1441976" y="490091"/>
            <a:ext cx="6260047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Fall of Babylon the Harlot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lang="en-US" alt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7924800" cy="17781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III. Her Fall Causes Rejoicing (verse 20)</a:t>
            </a:r>
          </a:p>
          <a:p>
            <a:pPr marL="971550" marR="0" lvl="1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heaven</a:t>
            </a:r>
          </a:p>
          <a:p>
            <a:pPr marL="971550" marR="0" lvl="1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Among those avenged by her fall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CDD0D-3803-43D7-9280-7D55CD24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9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1441976" y="490091"/>
            <a:ext cx="6260047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Fall of Babylon the Harlot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lang="en-US" alt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7924800" cy="2369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IV. The Finality of Her Fall (verses 21-24)</a:t>
            </a:r>
          </a:p>
          <a:p>
            <a:pPr marL="971550" marR="0" lvl="1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Illustrated by the angel throwing a stone into the sea (verse 21)</a:t>
            </a:r>
          </a:p>
          <a:p>
            <a:pPr marL="971550" marR="0" lvl="1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activity will cease in her (verses 22-23)</a:t>
            </a:r>
          </a:p>
          <a:p>
            <a:pPr marL="971550" marR="0" lvl="1" indent="-514350" algn="l" defTabSz="150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Reason: She had slain prophets and saints (verse 24)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784CD-5636-4FAF-B862-8FE0DED1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Righteousness exalts a nation,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sin is a reproach to any people</a:t>
            </a:r>
            <a:r>
              <a:rPr kumimoji="0" lang="en-US" alt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(Proverbs 14:34)</a:t>
            </a: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1131853" y="3354913"/>
            <a:ext cx="70326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is the fate of a city that built a civilization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without God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William Barclay,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2:216</a:t>
            </a:r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1717654" y="4650313"/>
            <a:ext cx="586109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Nothing can be economically good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is morally bad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Ray Summers,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Worthy is the Lamb</a:t>
            </a:r>
            <a:r>
              <a:rPr kumimoji="0" lang="en-US" altLang="en-US" sz="2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page 194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651618"/>
            <a:ext cx="792480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 and a Nation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D7833-5282-4489-A875-7F4E7843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4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animBg="1"/>
      <p:bldP spid="236550" grpId="0" animBg="1"/>
      <p:bldP spid="2365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479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Elephant</vt:lpstr>
      <vt:lpstr>Georgia</vt:lpstr>
      <vt:lpstr>Times New Roman</vt:lpstr>
      <vt:lpstr>Office Theme</vt:lpstr>
      <vt:lpstr>Depth</vt:lpstr>
      <vt:lpstr>Book of Revelation: Chapter 18</vt:lpstr>
      <vt:lpstr>Revelation</vt:lpstr>
      <vt:lpstr>Revelation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Revelation (6-20-21)</dc:title>
  <dc:creator>Keith Greer</dc:creator>
  <cp:lastModifiedBy>Richard Lidh</cp:lastModifiedBy>
  <cp:revision>53</cp:revision>
  <cp:lastPrinted>2021-06-25T18:40:13Z</cp:lastPrinted>
  <dcterms:created xsi:type="dcterms:W3CDTF">2011-09-13T15:06:52Z</dcterms:created>
  <dcterms:modified xsi:type="dcterms:W3CDTF">2021-06-25T18:40:16Z</dcterms:modified>
</cp:coreProperties>
</file>